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0"/>
  </p:normalViewPr>
  <p:slideViewPr>
    <p:cSldViewPr snapToGrid="0">
      <p:cViewPr varScale="1">
        <p:scale>
          <a:sx n="57" d="100"/>
          <a:sy n="57" d="100"/>
        </p:scale>
        <p:origin x="34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7178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1768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989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6695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278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9304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938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728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505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230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299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5C80DE-1BAE-42A1-8B8E-6452C3B22F30}" type="datetimeFigureOut">
              <a:rPr lang="pt-PT" smtClean="0"/>
              <a:t>11/03/2026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086FA-B0D1-4658-873A-7A3013167CE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5504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4344862D-7E3B-E0E9-0B07-0B7B06CFB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33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7600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0</Words>
  <Application>Microsoft Office PowerPoint</Application>
  <PresentationFormat>Ecrã Panorâmico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 Lemos</dc:creator>
  <cp:lastModifiedBy>Susana Pires</cp:lastModifiedBy>
  <cp:revision>5</cp:revision>
  <dcterms:created xsi:type="dcterms:W3CDTF">2025-07-07T13:23:28Z</dcterms:created>
  <dcterms:modified xsi:type="dcterms:W3CDTF">2026-03-11T16:01:27Z</dcterms:modified>
</cp:coreProperties>
</file>