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12192000" cy="6858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1pPr>
    <a:lvl2pPr marL="0" marR="0" indent="4572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2pPr>
    <a:lvl3pPr marL="0" marR="0" indent="9144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3pPr>
    <a:lvl4pPr marL="0" marR="0" indent="13716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4pPr>
    <a:lvl5pPr marL="0" marR="0" indent="18288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5pPr>
    <a:lvl6pPr marL="0" marR="0" indent="22860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6pPr>
    <a:lvl7pPr marL="0" marR="0" indent="27432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7pPr>
    <a:lvl8pPr marL="0" marR="0" indent="32004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8pPr>
    <a:lvl9pPr marL="0" marR="0" indent="36576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BDDD5"/>
          </a:solidFill>
        </a:fill>
      </a:tcStyle>
    </a:wholeTbl>
    <a:band2H>
      <a:tcTxStyle/>
      <a:tcStyle>
        <a:tcBdr/>
        <a:fill>
          <a:solidFill>
            <a:srgbClr val="E7EFEB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CE3ED"/>
          </a:solidFill>
        </a:fill>
      </a:tcStyle>
    </a:wholeTbl>
    <a:band2H>
      <a:tcTxStyle/>
      <a:tcStyle>
        <a:tcBdr/>
        <a:fill>
          <a:solidFill>
            <a:srgbClr val="E7F2F6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ADECB"/>
          </a:solidFill>
        </a:fill>
      </a:tcStyle>
    </a:wholeTbl>
    <a:band2H>
      <a:tcTxStyle/>
      <a:tcStyle>
        <a:tcBdr/>
        <a:fill>
          <a:solidFill>
            <a:srgbClr val="FCEFE7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1" d="100"/>
          <a:sy n="101" d="100"/>
        </p:scale>
        <p:origin x="87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Shape 26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27" name="Shape 27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latinLnBrk="0">
      <a:defRPr sz="1200">
        <a:latin typeface="+mn-lt"/>
        <a:ea typeface="+mn-ea"/>
        <a:cs typeface="+mn-cs"/>
        <a:sym typeface="Calibri"/>
      </a:defRPr>
    </a:lvl1pPr>
    <a:lvl2pPr indent="228600" latinLnBrk="0">
      <a:defRPr sz="1200">
        <a:latin typeface="+mn-lt"/>
        <a:ea typeface="+mn-ea"/>
        <a:cs typeface="+mn-cs"/>
        <a:sym typeface="Calibri"/>
      </a:defRPr>
    </a:lvl2pPr>
    <a:lvl3pPr indent="457200" latinLnBrk="0">
      <a:defRPr sz="1200">
        <a:latin typeface="+mn-lt"/>
        <a:ea typeface="+mn-ea"/>
        <a:cs typeface="+mn-cs"/>
        <a:sym typeface="Calibri"/>
      </a:defRPr>
    </a:lvl3pPr>
    <a:lvl4pPr indent="685800" latinLnBrk="0">
      <a:defRPr sz="1200">
        <a:latin typeface="+mn-lt"/>
        <a:ea typeface="+mn-ea"/>
        <a:cs typeface="+mn-cs"/>
        <a:sym typeface="Calibri"/>
      </a:defRPr>
    </a:lvl4pPr>
    <a:lvl5pPr indent="914400" latinLnBrk="0">
      <a:defRPr sz="1200">
        <a:latin typeface="+mn-lt"/>
        <a:ea typeface="+mn-ea"/>
        <a:cs typeface="+mn-cs"/>
        <a:sym typeface="Calibri"/>
      </a:defRPr>
    </a:lvl5pPr>
    <a:lvl6pPr indent="1143000" latinLnBrk="0">
      <a:defRPr sz="1200">
        <a:latin typeface="+mn-lt"/>
        <a:ea typeface="+mn-ea"/>
        <a:cs typeface="+mn-cs"/>
        <a:sym typeface="Calibri"/>
      </a:defRPr>
    </a:lvl6pPr>
    <a:lvl7pPr indent="1371600" latinLnBrk="0">
      <a:defRPr sz="1200">
        <a:latin typeface="+mn-lt"/>
        <a:ea typeface="+mn-ea"/>
        <a:cs typeface="+mn-cs"/>
        <a:sym typeface="Calibri"/>
      </a:defRPr>
    </a:lvl7pPr>
    <a:lvl8pPr indent="1600200" latinLnBrk="0">
      <a:defRPr sz="1200">
        <a:latin typeface="+mn-lt"/>
        <a:ea typeface="+mn-ea"/>
        <a:cs typeface="+mn-cs"/>
        <a:sym typeface="Calibri"/>
      </a:defRPr>
    </a:lvl8pPr>
    <a:lvl9pPr indent="1828800" latinLnBrk="0">
      <a:defRPr sz="1200">
        <a:latin typeface="+mn-lt"/>
        <a:ea typeface="+mn-ea"/>
        <a:cs typeface="+mn-cs"/>
        <a:sym typeface="Calibri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Número do diapositivo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ppt-pgs.jpg" descr="ppt-pgs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1" cy="1603248"/>
          </a:xfrm>
          <a:prstGeom prst="rect">
            <a:avLst/>
          </a:prstGeom>
          <a:ln w="12700">
            <a:miter lim="400000"/>
          </a:ln>
        </p:spPr>
      </p:pic>
      <p:sp>
        <p:nvSpPr>
          <p:cNvPr id="20" name="Número do diapositivo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pt-capa.jpg" descr="ppt-capa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414767" y="397903"/>
            <a:ext cx="10777233" cy="6062194"/>
          </a:xfrm>
          <a:prstGeom prst="rect">
            <a:avLst/>
          </a:prstGeom>
          <a:ln w="12700">
            <a:miter lim="400000"/>
          </a:ln>
        </p:spPr>
      </p:pic>
      <p:sp>
        <p:nvSpPr>
          <p:cNvPr id="3" name="Texto do título"/>
          <p:cNvSpPr txBox="1">
            <a:spLocks noGrp="1"/>
          </p:cNvSpPr>
          <p:nvPr>
            <p:ph type="title"/>
          </p:nvPr>
        </p:nvSpPr>
        <p:spPr>
          <a:xfrm>
            <a:off x="609600" y="0"/>
            <a:ext cx="10972800" cy="169227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 anchor="ctr">
            <a:normAutofit/>
          </a:bodyPr>
          <a:lstStyle/>
          <a:p>
            <a:r>
              <a:t>Texto do título</a:t>
            </a:r>
          </a:p>
        </p:txBody>
      </p:sp>
      <p:sp>
        <p:nvSpPr>
          <p:cNvPr id="4" name="Nível um…"/>
          <p:cNvSpPr txBox="1">
            <a:spLocks noGrp="1"/>
          </p:cNvSpPr>
          <p:nvPr>
            <p:ph type="body" idx="1" hasCustomPrompt="1"/>
          </p:nvPr>
        </p:nvSpPr>
        <p:spPr>
          <a:xfrm>
            <a:off x="264452" y="2318535"/>
            <a:ext cx="5271644" cy="111046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>
            <a:normAutofit/>
          </a:bodyPr>
          <a:lstStyle/>
          <a:p>
            <a:r>
              <a:t>Clique para editar o título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5" name="Número do diapositivo"/>
          <p:cNvSpPr txBox="1">
            <a:spLocks noGrp="1"/>
          </p:cNvSpPr>
          <p:nvPr>
            <p:ph type="sldNum" sz="quarter" idx="2"/>
          </p:nvPr>
        </p:nvSpPr>
        <p:spPr>
          <a:xfrm>
            <a:off x="5892800" y="6172200"/>
            <a:ext cx="2844800" cy="368301"/>
          </a:xfrm>
          <a:prstGeom prst="rect">
            <a:avLst/>
          </a:prstGeom>
          <a:ln w="12700">
            <a:miter lim="400000"/>
          </a:ln>
        </p:spPr>
        <p:txBody>
          <a:bodyPr wrap="none" lIns="45719" rIns="45719" anchor="ctr">
            <a:spAutoFit/>
          </a:bodyPr>
          <a:lstStyle>
            <a:lvl1pPr algn="r">
              <a:defRPr sz="1200">
                <a:solidFill>
                  <a:srgbClr val="888888"/>
                </a:solidFill>
              </a:defRPr>
            </a:lvl1pPr>
          </a:lstStyle>
          <a:p>
            <a:fld id="{86CB4B4D-7CA3-9044-876B-883B54F8677D}" type="slidenum">
              <a:t>‹nº›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ransition spd="med"/>
  <p:txStyles>
    <p:titleStyle>
      <a:lvl1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1pPr>
      <a:lvl2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2pPr>
      <a:lvl3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3pPr>
      <a:lvl4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4pPr>
      <a:lvl5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5pPr>
      <a:lvl6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6pPr>
      <a:lvl7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7pPr>
      <a:lvl8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8pPr>
      <a:lvl9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9pPr>
    </p:titleStyle>
    <p:bodyStyle>
      <a:lvl1pPr marL="0" marR="0" indent="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Tx/>
        <a:buFontTx/>
        <a:buNone/>
        <a:tabLst/>
        <a:defRPr sz="3200" b="1" i="0" u="none" strike="noStrike" cap="none" spc="0" baseline="0">
          <a:solidFill>
            <a:srgbClr val="00A29F"/>
          </a:solidFill>
          <a:uFillTx/>
          <a:latin typeface="Kaleko 105 Round"/>
          <a:ea typeface="Kaleko 105 Round"/>
          <a:cs typeface="Kaleko 105 Round"/>
          <a:sym typeface="Kaleko 105 Round"/>
        </a:defRPr>
      </a:lvl1pPr>
      <a:lvl2pPr marL="762000" marR="0" indent="-3048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Tx/>
        <a:buChar char="•"/>
        <a:tabLst/>
        <a:defRPr sz="3200" b="1" i="0" u="none" strike="noStrike" cap="none" spc="0" baseline="0">
          <a:solidFill>
            <a:srgbClr val="00A29F"/>
          </a:solidFill>
          <a:uFillTx/>
          <a:latin typeface="Kaleko 105 Round"/>
          <a:ea typeface="Kaleko 105 Round"/>
          <a:cs typeface="Kaleko 105 Round"/>
          <a:sym typeface="Kaleko 105 Round"/>
        </a:defRPr>
      </a:lvl2pPr>
      <a:lvl3pPr marL="1280160" marR="0" indent="-36576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Tx/>
        <a:buChar char="•"/>
        <a:tabLst/>
        <a:defRPr sz="3200" b="1" i="0" u="none" strike="noStrike" cap="none" spc="0" baseline="0">
          <a:solidFill>
            <a:srgbClr val="00A29F"/>
          </a:solidFill>
          <a:uFillTx/>
          <a:latin typeface="Kaleko 105 Round"/>
          <a:ea typeface="Kaleko 105 Round"/>
          <a:cs typeface="Kaleko 105 Round"/>
          <a:sym typeface="Kaleko 105 Round"/>
        </a:defRPr>
      </a:lvl3pPr>
      <a:lvl4pPr marL="1778000" marR="0" indent="-4064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Tx/>
        <a:buChar char="•"/>
        <a:tabLst/>
        <a:defRPr sz="3200" b="1" i="0" u="none" strike="noStrike" cap="none" spc="0" baseline="0">
          <a:solidFill>
            <a:srgbClr val="00A29F"/>
          </a:solidFill>
          <a:uFillTx/>
          <a:latin typeface="Kaleko 105 Round"/>
          <a:ea typeface="Kaleko 105 Round"/>
          <a:cs typeface="Kaleko 105 Round"/>
          <a:sym typeface="Kaleko 105 Round"/>
        </a:defRPr>
      </a:lvl4pPr>
      <a:lvl5pPr marL="2235200" marR="0" indent="-4064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Tx/>
        <a:buChar char="•"/>
        <a:tabLst/>
        <a:defRPr sz="3200" b="1" i="0" u="none" strike="noStrike" cap="none" spc="0" baseline="0">
          <a:solidFill>
            <a:srgbClr val="00A29F"/>
          </a:solidFill>
          <a:uFillTx/>
          <a:latin typeface="Kaleko 105 Round"/>
          <a:ea typeface="Kaleko 105 Round"/>
          <a:cs typeface="Kaleko 105 Round"/>
          <a:sym typeface="Kaleko 105 Round"/>
        </a:defRPr>
      </a:lvl5pPr>
      <a:lvl6pPr marL="2692400" marR="0" indent="-4064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Tx/>
        <a:buChar char="•"/>
        <a:tabLst/>
        <a:defRPr sz="3200" b="1" i="0" u="none" strike="noStrike" cap="none" spc="0" baseline="0">
          <a:solidFill>
            <a:srgbClr val="00A29F"/>
          </a:solidFill>
          <a:uFillTx/>
          <a:latin typeface="Kaleko 105 Round"/>
          <a:ea typeface="Kaleko 105 Round"/>
          <a:cs typeface="Kaleko 105 Round"/>
          <a:sym typeface="Kaleko 105 Round"/>
        </a:defRPr>
      </a:lvl6pPr>
      <a:lvl7pPr marL="3149600" marR="0" indent="-4064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Tx/>
        <a:buChar char="•"/>
        <a:tabLst/>
        <a:defRPr sz="3200" b="1" i="0" u="none" strike="noStrike" cap="none" spc="0" baseline="0">
          <a:solidFill>
            <a:srgbClr val="00A29F"/>
          </a:solidFill>
          <a:uFillTx/>
          <a:latin typeface="Kaleko 105 Round"/>
          <a:ea typeface="Kaleko 105 Round"/>
          <a:cs typeface="Kaleko 105 Round"/>
          <a:sym typeface="Kaleko 105 Round"/>
        </a:defRPr>
      </a:lvl7pPr>
      <a:lvl8pPr marL="3606800" marR="0" indent="-4064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Tx/>
        <a:buChar char="•"/>
        <a:tabLst/>
        <a:defRPr sz="3200" b="1" i="0" u="none" strike="noStrike" cap="none" spc="0" baseline="0">
          <a:solidFill>
            <a:srgbClr val="00A29F"/>
          </a:solidFill>
          <a:uFillTx/>
          <a:latin typeface="Kaleko 105 Round"/>
          <a:ea typeface="Kaleko 105 Round"/>
          <a:cs typeface="Kaleko 105 Round"/>
          <a:sym typeface="Kaleko 105 Round"/>
        </a:defRPr>
      </a:lvl8pPr>
      <a:lvl9pPr marL="4064000" marR="0" indent="-4064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Tx/>
        <a:buChar char="•"/>
        <a:tabLst/>
        <a:defRPr sz="3200" b="1" i="0" u="none" strike="noStrike" cap="none" spc="0" baseline="0">
          <a:solidFill>
            <a:srgbClr val="00A29F"/>
          </a:solidFill>
          <a:uFillTx/>
          <a:latin typeface="Kaleko 105 Round"/>
          <a:ea typeface="Kaleko 105 Round"/>
          <a:cs typeface="Kaleko 105 Round"/>
          <a:sym typeface="Kaleko 105 Round"/>
        </a:defRPr>
      </a:lvl9pPr>
    </p:bodyStyle>
    <p:otherStyle>
      <a:lvl1pPr marL="0" marR="0" indent="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1pPr>
      <a:lvl2pPr marL="0" marR="0" indent="4572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2pPr>
      <a:lvl3pPr marL="0" marR="0" indent="9144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3pPr>
      <a:lvl4pPr marL="0" marR="0" indent="13716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4pPr>
      <a:lvl5pPr marL="0" marR="0" indent="18288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5pPr>
      <a:lvl6pPr marL="0" marR="0" indent="22860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6pPr>
      <a:lvl7pPr marL="0" marR="0" indent="27432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7pPr>
      <a:lvl8pPr marL="0" marR="0" indent="32004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8pPr>
      <a:lvl9pPr marL="0" marR="0" indent="36576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NAME LOREM YP IPUM"/>
          <p:cNvSpPr txBox="1"/>
          <p:nvPr/>
        </p:nvSpPr>
        <p:spPr>
          <a:xfrm>
            <a:off x="434354" y="1111923"/>
            <a:ext cx="5163982" cy="13868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>
            <a:spAutoFit/>
          </a:bodyPr>
          <a:lstStyle>
            <a:lvl1pPr>
              <a:lnSpc>
                <a:spcPct val="70000"/>
              </a:lnSpc>
              <a:defRPr sz="5000" b="1">
                <a:solidFill>
                  <a:srgbClr val="30358C"/>
                </a:solidFill>
                <a:latin typeface="+mj-lt"/>
                <a:ea typeface="+mj-ea"/>
                <a:cs typeface="+mj-cs"/>
                <a:sym typeface="Helvetica"/>
              </a:defRPr>
            </a:lvl1pPr>
          </a:lstStyle>
          <a:p>
            <a:pPr>
              <a:defRPr b="0">
                <a:latin typeface="+mn-lt"/>
                <a:ea typeface="+mn-ea"/>
                <a:cs typeface="+mn-cs"/>
                <a:sym typeface="Calibri"/>
              </a:defRPr>
            </a:pPr>
            <a:r>
              <a:rPr b="1">
                <a:latin typeface="+mj-lt"/>
                <a:ea typeface="+mj-ea"/>
                <a:cs typeface="+mj-cs"/>
                <a:sym typeface="Helvetica"/>
              </a:rPr>
              <a:t>NAME LOREM YP IPUM</a:t>
            </a:r>
          </a:p>
        </p:txBody>
      </p:sp>
      <p:sp>
        <p:nvSpPr>
          <p:cNvPr id="30" name="DUIS DOLOR GT"/>
          <p:cNvSpPr txBox="1"/>
          <p:nvPr/>
        </p:nvSpPr>
        <p:spPr>
          <a:xfrm>
            <a:off x="434354" y="4134522"/>
            <a:ext cx="5163982" cy="6756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>
            <a:spAutoFit/>
          </a:bodyPr>
          <a:lstStyle>
            <a:lvl1pPr>
              <a:lnSpc>
                <a:spcPct val="70000"/>
              </a:lnSpc>
              <a:defRPr sz="3800" b="1">
                <a:solidFill>
                  <a:srgbClr val="535353"/>
                </a:solidFill>
                <a:latin typeface="+mj-lt"/>
                <a:ea typeface="+mj-ea"/>
                <a:cs typeface="+mj-cs"/>
                <a:sym typeface="Helvetica"/>
              </a:defRPr>
            </a:lvl1pPr>
          </a:lstStyle>
          <a:p>
            <a:pPr>
              <a:defRPr b="0">
                <a:latin typeface="+mn-lt"/>
                <a:ea typeface="+mn-ea"/>
                <a:cs typeface="+mn-cs"/>
                <a:sym typeface="Calibri"/>
              </a:defRPr>
            </a:pPr>
            <a:r>
              <a:rPr b="1">
                <a:latin typeface="+mj-lt"/>
                <a:ea typeface="+mj-ea"/>
                <a:cs typeface="+mj-cs"/>
                <a:sym typeface="Helvetica"/>
              </a:rPr>
              <a:t>DUIS DOLOR GT</a:t>
            </a:r>
          </a:p>
        </p:txBody>
      </p:sp>
    </p:spTree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NAME LOREM YP IPUM"/>
          <p:cNvSpPr txBox="1"/>
          <p:nvPr/>
        </p:nvSpPr>
        <p:spPr>
          <a:xfrm>
            <a:off x="434354" y="1899323"/>
            <a:ext cx="10044681" cy="8534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>
            <a:spAutoFit/>
          </a:bodyPr>
          <a:lstStyle>
            <a:lvl1pPr>
              <a:lnSpc>
                <a:spcPct val="70000"/>
              </a:lnSpc>
              <a:defRPr sz="5000" b="1">
                <a:solidFill>
                  <a:srgbClr val="30358C"/>
                </a:solidFill>
                <a:latin typeface="+mj-lt"/>
                <a:ea typeface="+mj-ea"/>
                <a:cs typeface="+mj-cs"/>
                <a:sym typeface="Helvetica"/>
              </a:defRPr>
            </a:lvl1pPr>
          </a:lstStyle>
          <a:p>
            <a:pPr>
              <a:defRPr b="0">
                <a:latin typeface="+mn-lt"/>
                <a:ea typeface="+mn-ea"/>
                <a:cs typeface="+mn-cs"/>
                <a:sym typeface="Calibri"/>
              </a:defRPr>
            </a:pPr>
            <a:r>
              <a:rPr b="1">
                <a:latin typeface="+mj-lt"/>
                <a:ea typeface="+mj-ea"/>
                <a:cs typeface="+mj-cs"/>
                <a:sym typeface="Helvetica"/>
              </a:rPr>
              <a:t>NAME LOREM YP IPUM</a:t>
            </a:r>
          </a:p>
        </p:txBody>
      </p:sp>
      <p:sp>
        <p:nvSpPr>
          <p:cNvPr id="33" name="DUIS DOLOR GT"/>
          <p:cNvSpPr txBox="1"/>
          <p:nvPr/>
        </p:nvSpPr>
        <p:spPr>
          <a:xfrm>
            <a:off x="434354" y="3423322"/>
            <a:ext cx="10044681" cy="6756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>
            <a:spAutoFit/>
          </a:bodyPr>
          <a:lstStyle>
            <a:lvl1pPr>
              <a:lnSpc>
                <a:spcPct val="70000"/>
              </a:lnSpc>
              <a:defRPr sz="3800" b="1">
                <a:solidFill>
                  <a:srgbClr val="535353"/>
                </a:solidFill>
                <a:latin typeface="+mj-lt"/>
                <a:ea typeface="+mj-ea"/>
                <a:cs typeface="+mj-cs"/>
                <a:sym typeface="Helvetica"/>
              </a:defRPr>
            </a:lvl1pPr>
          </a:lstStyle>
          <a:p>
            <a:pPr>
              <a:defRPr b="0">
                <a:latin typeface="+mn-lt"/>
                <a:ea typeface="+mn-ea"/>
                <a:cs typeface="+mn-cs"/>
                <a:sym typeface="Calibri"/>
              </a:defRPr>
            </a:pPr>
            <a:r>
              <a:rPr b="1">
                <a:latin typeface="+mj-lt"/>
                <a:ea typeface="+mj-ea"/>
                <a:cs typeface="+mj-cs"/>
                <a:sym typeface="Helvetica"/>
              </a:rPr>
              <a:t>DUIS DOLOR GT</a:t>
            </a:r>
          </a:p>
        </p:txBody>
      </p:sp>
    </p:spTree>
  </p:cSld>
  <p:clrMapOvr>
    <a:masterClrMapping/>
  </p:clrMapOvr>
  <p:transition spd="med"/>
</p:sld>
</file>

<file path=ppt/theme/theme1.xml><?xml version="1.0" encoding="utf-8"?>
<a:theme xmlns:a="http://schemas.openxmlformats.org/drawingml/2006/main" name="Tema do Office">
  <a:themeElements>
    <a:clrScheme name="Tema do Offic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1D9A78"/>
      </a:accent1>
      <a:accent2>
        <a:srgbClr val="8BC145"/>
      </a:accent2>
      <a:accent3>
        <a:srgbClr val="36AFCE"/>
      </a:accent3>
      <a:accent4>
        <a:srgbClr val="1D6FA9"/>
      </a:accent4>
      <a:accent5>
        <a:srgbClr val="B74919"/>
      </a:accent5>
      <a:accent6>
        <a:srgbClr val="F19D19"/>
      </a:accent6>
      <a:hlink>
        <a:srgbClr val="0000FF"/>
      </a:hlink>
      <a:folHlink>
        <a:srgbClr val="FF00FF"/>
      </a:folHlink>
    </a:clrScheme>
    <a:fontScheme name="Tema do Office">
      <a:majorFont>
        <a:latin typeface="Helvetica"/>
        <a:ea typeface="Helvetica"/>
        <a:cs typeface="Helvetica"/>
      </a:majorFont>
      <a:minorFont>
        <a:latin typeface="Calibri"/>
        <a:ea typeface="Calibri"/>
        <a:cs typeface="Calibri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Tema do Office">
  <a:themeElements>
    <a:clrScheme name="Tema do Offic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1D9A78"/>
      </a:accent1>
      <a:accent2>
        <a:srgbClr val="8BC145"/>
      </a:accent2>
      <a:accent3>
        <a:srgbClr val="36AFCE"/>
      </a:accent3>
      <a:accent4>
        <a:srgbClr val="1D6FA9"/>
      </a:accent4>
      <a:accent5>
        <a:srgbClr val="B74919"/>
      </a:accent5>
      <a:accent6>
        <a:srgbClr val="F19D19"/>
      </a:accent6>
      <a:hlink>
        <a:srgbClr val="0000FF"/>
      </a:hlink>
      <a:folHlink>
        <a:srgbClr val="FF00FF"/>
      </a:folHlink>
    </a:clrScheme>
    <a:fontScheme name="Tema do Office">
      <a:majorFont>
        <a:latin typeface="Helvetica"/>
        <a:ea typeface="Helvetica"/>
        <a:cs typeface="Helvetica"/>
      </a:majorFont>
      <a:minorFont>
        <a:latin typeface="Calibri"/>
        <a:ea typeface="Calibri"/>
        <a:cs typeface="Calibri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</Words>
  <Application>Microsoft Office PowerPoint</Application>
  <PresentationFormat>Ecrã Panorâmico</PresentationFormat>
  <Paragraphs>4</Paragraphs>
  <Slides>2</Slides>
  <Notes>0</Notes>
  <HiddenSlides>0</HiddenSlides>
  <MMClips>0</MMClips>
  <ScaleCrop>false</ScaleCrop>
  <HeadingPairs>
    <vt:vector size="6" baseType="variant">
      <vt:variant>
        <vt:lpstr>Tipos de letra usados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dos diapositivos</vt:lpstr>
      </vt:variant>
      <vt:variant>
        <vt:i4>2</vt:i4>
      </vt:variant>
    </vt:vector>
  </HeadingPairs>
  <TitlesOfParts>
    <vt:vector size="6" baseType="lpstr">
      <vt:lpstr>Calibri</vt:lpstr>
      <vt:lpstr>Calibri Light</vt:lpstr>
      <vt:lpstr>Kaleko 105 Round</vt:lpstr>
      <vt:lpstr>Tema do Office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Susana</dc:creator>
  <cp:lastModifiedBy>Susana Pires</cp:lastModifiedBy>
  <cp:revision>1</cp:revision>
  <dcterms:modified xsi:type="dcterms:W3CDTF">2026-01-20T11:59:55Z</dcterms:modified>
</cp:coreProperties>
</file>